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8" r:id="rId3"/>
    <p:sldId id="263" r:id="rId4"/>
    <p:sldId id="262" r:id="rId5"/>
    <p:sldId id="274" r:id="rId6"/>
    <p:sldId id="280" r:id="rId7"/>
    <p:sldId id="268" r:id="rId8"/>
    <p:sldId id="281" r:id="rId9"/>
    <p:sldId id="265" r:id="rId10"/>
    <p:sldId id="275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467A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4FF0-2869-456C-A13F-58BC0A86D2A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EF61-6017-4F69-B3B5-B406336D6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F61-6017-4F69-B3B5-B406336D65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C28B-EE04-443D-B4EF-EF363C3F058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AE52-92B5-46B0-A3B7-428F371A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836712"/>
            <a:ext cx="8750206" cy="54006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Ухаан</a:t>
            </a:r>
            <a: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бодолой</a:t>
            </a:r>
            <a: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угалза</a:t>
            </a:r>
            <a: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Таабари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хэлэ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ухаан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х</a:t>
            </a:r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гж</a:t>
            </a:r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өө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Цыренова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Лхама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Санжимитуповна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886728" cy="1357321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Ухаан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бодолой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угалза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Батоева Ц.Ж., Цыренова Л.С.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143380"/>
            <a:ext cx="3500462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D:\20 АПРЕЛЯ 2022 Фотки\IMG-5473cc160ef9296b28b1756f599ab10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mn-M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Үндэһэн буряад арадайнгаа 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жэнхэни шэнжэ 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шэнгээхэ, 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түрэл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хэлэнэй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өө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сэтэй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танилсаха, үндэһэ яһанайнгаа 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нэрэ хүндые 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сэгнэхэ, </a:t>
            </a:r>
            <a:r>
              <a:rPr lang="mn-M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угайнгаа баялиг </a:t>
            </a:r>
            <a:r>
              <a:rPr lang="mn-M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хүгжөөхэ хүнүүдые хүмүүжүүлхэ холын хараатай.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3402" y="4758864"/>
            <a:ext cx="2452454" cy="18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77" y="1725954"/>
            <a:ext cx="4062208" cy="292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04799" y="2746729"/>
            <a:ext cx="2738182" cy="486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4048" y="2088680"/>
            <a:ext cx="2841770" cy="14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63825" y="28892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         </a:t>
            </a:r>
            <a:endParaRPr lang="ru-RU" altLang="ru-RU" sz="4800" b="1" i="1">
              <a:solidFill>
                <a:schemeClr val="accent2"/>
              </a:solidFill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1403350" y="63817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13787" cy="590391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>
              <a:defRPr/>
            </a:pP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Т</a:t>
            </a:r>
            <a:r>
              <a:rPr lang="ru-RU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х</a:t>
            </a:r>
            <a:r>
              <a:rPr lang="ru-RU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7991475" cy="48244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>
              <a:defRPr/>
            </a:pP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66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й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</a:t>
            </a:r>
            <a:r>
              <a:rPr lang="mn-MN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66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  <a:endParaRPr lang="ru-RU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66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916238" y="3255963"/>
            <a:ext cx="3311525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66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зохёол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атанай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ажабайдал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мэдээсэл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ЦЛхСм 29БГ\image-19-04-22-10-45-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2202576"/>
            <a:ext cx="3088794" cy="4529897"/>
          </a:xfrm>
          <a:prstGeom prst="rect">
            <a:avLst/>
          </a:prstGeom>
          <a:noFill/>
        </p:spPr>
      </p:pic>
      <p:pic>
        <p:nvPicPr>
          <p:cNvPr id="6" name="Picture 2" descr="G:\ЦЛхСм 29БГ\image-19-04-22-10-45-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29757" y="2202576"/>
            <a:ext cx="3157043" cy="4299950"/>
          </a:xfrm>
          <a:prstGeom prst="rect">
            <a:avLst/>
          </a:prstGeom>
          <a:noFill/>
        </p:spPr>
      </p:pic>
      <p:pic>
        <p:nvPicPr>
          <p:cNvPr id="9" name="Picture 2" descr="G:\ЦЛхСм 29БГ\image-19-04-22-10-45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2099" y="2319837"/>
            <a:ext cx="2545048" cy="429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85910"/>
          </a:xfrm>
        </p:spPr>
        <p:txBody>
          <a:bodyPr>
            <a:normAutofit fontScale="90000"/>
          </a:bodyPr>
          <a:lstStyle/>
          <a:p>
            <a:r>
              <a:rPr lang="mn-M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Таабари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уран үгын бүтээл,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үндэһэн соёлой һуури,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арад зоной дүршэл шадабари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ЦЛхСм 29БГ\image-19-04-22-10-45-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794" y="1600200"/>
            <a:ext cx="3297411" cy="4525963"/>
          </a:xfrm>
          <a:prstGeom prst="rect">
            <a:avLst/>
          </a:prstGeom>
          <a:noFill/>
        </p:spPr>
      </p:pic>
      <p:pic>
        <p:nvPicPr>
          <p:cNvPr id="5123" name="Picture 3" descr="G:\ЦЛхСм 29БГ\image-19-04-22-10-45-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1123" y="1721701"/>
            <a:ext cx="3243286" cy="440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11288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mn-M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дхын ба сэдэбэй </a:t>
            </a:r>
            <a:r>
              <a:rPr lang="mn-MN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талаар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хизааргүй үргэн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G:\ЦЛхСм 29БГ\image-19-04-22-10-45-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01219" y="1807045"/>
            <a:ext cx="3599805" cy="4983011"/>
          </a:xfrm>
          <a:prstGeom prst="rect">
            <a:avLst/>
          </a:prstGeom>
          <a:noFill/>
        </p:spPr>
      </p:pic>
      <p:pic>
        <p:nvPicPr>
          <p:cNvPr id="3074" name="Picture 2" descr="G:\ЦЛхСм 29БГ\image-19-04-22-10-45-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976468"/>
            <a:ext cx="2887160" cy="4813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6500"/>
          </a:xfrm>
        </p:spPr>
        <p:txBody>
          <a:bodyPr>
            <a:noAutofit/>
          </a:bodyPr>
          <a:lstStyle/>
          <a:p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Юум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адаглажа,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удха</a:t>
            </a:r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ойлго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шэнжэл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mn-M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э, өөрынгөө харасаар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зураглана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зохёоно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63287" y="2165542"/>
            <a:ext cx="1896625" cy="31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221088"/>
            <a:ext cx="3157522" cy="210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46723"/>
            <a:ext cx="3266381" cy="217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58309"/>
            <a:ext cx="2954424" cy="2166504"/>
          </a:xfrm>
          <a:prstGeom prst="rect">
            <a:avLst/>
          </a:prstGeom>
        </p:spPr>
      </p:pic>
      <p:pic>
        <p:nvPicPr>
          <p:cNvPr id="7" name="Рисунок 6" descr="C:\Users\Alina\Desktop\Андрей флэш\ЭБагша2018\123\IMG_14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129" y="4221088"/>
            <a:ext cx="2732111" cy="223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mn-M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анилсана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нюуса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таана, </a:t>
            </a:r>
            <a:r>
              <a:rPr lang="mn-M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түргэн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бодомжолно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хадуужа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абана</a:t>
            </a:r>
            <a:endParaRPr lang="ru-RU" sz="3600" dirty="0"/>
          </a:p>
        </p:txBody>
      </p:sp>
      <p:pic>
        <p:nvPicPr>
          <p:cNvPr id="11" name="Объект 10" descr="C:\Users\User\Downloads\IMG_5598 (1)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528392" cy="291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_\Эрхим багша 2017 ноябрь\Фото для ЭРХИМ\DSC_0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24944"/>
            <a:ext cx="4186808" cy="2918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1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999826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хиб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өө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хадуу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на, </a:t>
            </a:r>
            <a:r>
              <a:rPr lang="mn-M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аадангаа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урана, 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 хэлэлгэ хүгж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479" y="3414429"/>
            <a:ext cx="3697874" cy="20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7" y="3429030"/>
            <a:ext cx="3670521" cy="20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887" y="404664"/>
            <a:ext cx="8229600" cy="28628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рэл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хэлэеэ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заншалаа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мэдэхэ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сэдьхэлтэй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mn-M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mn-M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ндыхэ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C:\Users\User\Downloads\IMG_4903 (2)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7" y="3356992"/>
            <a:ext cx="374855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User\Downloads\IMG_49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18" y="3356992"/>
            <a:ext cx="3499974" cy="24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9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Элдэб юумэндэ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нхаралаа хандуулжа,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үнгэ дүрс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шанар шэнж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зүбөөр тодорхойлжо һурана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ЦЛхСм 29БГ\image-19-04-22-10-4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72816"/>
            <a:ext cx="3291761" cy="4513704"/>
          </a:xfrm>
          <a:prstGeom prst="rect">
            <a:avLst/>
          </a:prstGeom>
          <a:noFill/>
        </p:spPr>
      </p:pic>
      <p:pic>
        <p:nvPicPr>
          <p:cNvPr id="8" name="Picture 2" descr="G:\ЦЛхСм 29БГ\image-19-04-22-10-45-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3851" y="1552720"/>
            <a:ext cx="3158083" cy="457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114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Тема Office</vt:lpstr>
      <vt:lpstr> Ухаан бодолой угалза  Таабари таалга - хэлэ ба ухаан бодол  хүгжөөлгэ                                   Цыренова                                                                           Лхама Санжимитуповна </vt:lpstr>
      <vt:lpstr>Аман зохёол - үндэhэтэ яhатанай  ажабайдал тухай мэдээсэл  </vt:lpstr>
      <vt:lpstr>Таабари – уран үгын бүтээл,  үндэһэн соёлой һуури,  арад зоной дүршэл шадабари</vt:lpstr>
      <vt:lpstr>  Удхын ба сэдэбэй талаар  хизааргүй үргэн</vt:lpstr>
      <vt:lpstr>Юумэ адаглажа, далда удха ойлгоно,  шэнжэлнэ, өөрынгөө харасаар зураглана, зохёоно </vt:lpstr>
      <vt:lpstr>Танилсана, нюуса таана, түргэн бодомжолно, хадуужа абана</vt:lpstr>
      <vt:lpstr>Үхибүүн наhанда бүхөөр хадууна,  наадангаа hурана, аман хэлэлгэ хүгжэнэ</vt:lpstr>
      <vt:lpstr>Түрэл хэлэеэ, ёhо заншалаа мэдэхэ,  буряад сэдьхэлтэй хүнүүд үндыхэ байна</vt:lpstr>
      <vt:lpstr>Элдэб юумэндэ анхаралаа хандуулжа,  үнгэ дүрсэ, шанар шэнжэ  зүбөөр тодорхойлжо һурана</vt:lpstr>
      <vt:lpstr>Ухаан бодолой угалза Батоева Ц.Ж., Цыренова Л.С.</vt:lpstr>
      <vt:lpstr>   Үндэһэн буряад арадайнгаа жэнхэни шэнжэ шэнгээхэ, түрэл хэлэнэй нөөсэтэй танилсаха, үндэһэ яһанайнгаа нэрэ хүндые сэгнэхэ, угайнгаа баялиг хүгжөөхэ хүнүүдые хүмүүжүүлхэ холын хараатай.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Лхама</dc:creator>
  <cp:lastModifiedBy>Пользователь</cp:lastModifiedBy>
  <cp:revision>43</cp:revision>
  <dcterms:created xsi:type="dcterms:W3CDTF">2022-04-19T17:26:19Z</dcterms:created>
  <dcterms:modified xsi:type="dcterms:W3CDTF">2023-05-11T03:27:33Z</dcterms:modified>
</cp:coreProperties>
</file>